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09" autoAdjust="0"/>
    <p:restoredTop sz="90929"/>
  </p:normalViewPr>
  <p:slideViewPr>
    <p:cSldViewPr>
      <p:cViewPr varScale="1">
        <p:scale>
          <a:sx n="78" d="100"/>
          <a:sy n="78" d="100"/>
        </p:scale>
        <p:origin x="28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A5A957D-D39C-4B2B-94B9-4377987B1807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357382E-4993-4C89-A03A-AD118C6F36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131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538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34110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47008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5421512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63264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1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2" r:id="rId2"/>
    <p:sldLayoutId id="2147483734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5" r:id="rId1"/>
    <p:sldLayoutId id="2147483736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我如困鹿切慕溪水，裡面乾渴難言；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As pants the hart for cooling streams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When heated in the chase,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哦，神，我心惟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是追，並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復甦恩典。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So longs my soul, O God, for Thee,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Thy refreshing grace.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H572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我如困鹿切慕溪水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AS PANTS THE HART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我的救主，我無安息，我心饑渴要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Why restless, why cast down, my soul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Trust God, who will employ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來相親，歎息逃避，充滿無限歡喜。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His aid for thee, and change these sighs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thankful hymns of joy.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是我的生命力量，也是我的光亮；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For Thee, my God, the living God,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thirsty soul doth pine;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是糧食使我飽嘗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的恩典無量。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when shall I behold Thy face,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Thou Majesty Divine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的笑臉是我拯救，向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，我久仰望；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God of my strength, how long shall I,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Like one forgotten, mourn,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的同在是我所求，願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多加恩賞。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Forlorn, forsaken, and exposed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my oppressor’s scorn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我如困鹿切慕溪水，我心乾渴難言；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Why restless, why cast down, my soul?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Hope still, and thou shalt sing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哦，神，除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我還有誰？惟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滿我所願。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praise of Him who is Thy God,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Thy health’s eternal spring.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</TotalTime>
  <Words>342</Words>
  <Application>Microsoft Office PowerPoint</Application>
  <PresentationFormat>On-screen Show (16:9)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H572  我如困鹿切慕溪水  AS PANTS THE HART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H572 我如困鹿切慕溪水 AS PANTS THE HART</dc:title>
  <dc:subject>Hymnary 聖徒詩歌</dc:subject>
  <dc:creator>Nahum Tate &amp; Nicholas Brady</dc:creator>
  <cp:lastModifiedBy>Timothy Liang</cp:lastModifiedBy>
  <cp:revision>21</cp:revision>
  <dcterms:created xsi:type="dcterms:W3CDTF">2001-06-29T21:14:42Z</dcterms:created>
  <dcterms:modified xsi:type="dcterms:W3CDTF">2017-08-06T13:39:59Z</dcterms:modified>
</cp:coreProperties>
</file>